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2" r:id="rId4"/>
    <p:sldId id="283" r:id="rId5"/>
    <p:sldId id="299" r:id="rId6"/>
    <p:sldId id="300" r:id="rId7"/>
    <p:sldId id="273" r:id="rId8"/>
    <p:sldId id="279" r:id="rId9"/>
    <p:sldId id="274" r:id="rId10"/>
    <p:sldId id="290" r:id="rId11"/>
    <p:sldId id="293" r:id="rId12"/>
    <p:sldId id="294" r:id="rId13"/>
    <p:sldId id="284" r:id="rId14"/>
    <p:sldId id="306" r:id="rId15"/>
    <p:sldId id="295" r:id="rId16"/>
    <p:sldId id="281" r:id="rId17"/>
    <p:sldId id="302" r:id="rId18"/>
    <p:sldId id="301" r:id="rId19"/>
    <p:sldId id="286" r:id="rId20"/>
    <p:sldId id="288" r:id="rId21"/>
    <p:sldId id="289" r:id="rId22"/>
    <p:sldId id="303" r:id="rId23"/>
    <p:sldId id="304" r:id="rId24"/>
    <p:sldId id="305" r:id="rId25"/>
    <p:sldId id="308" r:id="rId26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함초롬바탕" panose="02030604000101010101" pitchFamily="18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555"/>
    <a:srgbClr val="B78C7F"/>
    <a:srgbClr val="FE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8344-8FA9-452E-91A7-7AB4F90F3662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186A-6A8F-4809-B4A6-D02D8C5F2B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5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0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59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9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2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4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ED82-A268-4874-8B7E-77B5207E0084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9DBC-7F7A-49BD-BB0B-01C91455435F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1C6-9AE0-476D-ABC1-EB7ADC121912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DC92-9F8C-47D2-B3A1-AC5796EB3077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484-1BA0-4481-BB48-D5CBD087C50B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9C61-34CA-4D96-BE63-8BB485DD096A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F914-0F9A-4256-8E75-DEC6B8412880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E936-1402-4175-B954-68B50BDB7C1E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6FF6-A71C-4780-B876-BC9373C252BC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A07A-AFD2-40BA-B4CC-2C30B10406A2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1819-039B-4EA4-8D43-C68D73AAA3B7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2B37-216C-4341-96AF-946D9A6E84C5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93515" y="938714"/>
            <a:ext cx="7200800" cy="4800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2756501" y="1382859"/>
            <a:ext cx="6674828" cy="3912241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829552" y="1727413"/>
            <a:ext cx="6528726" cy="302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처리를 통한 </a:t>
            </a:r>
            <a:endParaRPr lang="en-US" altLang="ko-KR" sz="4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 보조 공학기기 </a:t>
            </a:r>
            <a:r>
              <a:rPr lang="en-US" altLang="ko-KR" sz="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dist"/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67" dirty="0" smtClean="0">
                <a:solidFill>
                  <a:srgbClr val="C6A4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BNS(Blind Needs Sun)</a:t>
            </a:r>
            <a:endParaRPr lang="en-US" altLang="ko-KR" sz="1467" dirty="0">
              <a:solidFill>
                <a:srgbClr val="C6A4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533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r"/>
            <a:endParaRPr lang="en-US" altLang="ko-KR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컴퓨터공학부 권혁찬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ko-KR" altLang="en-US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5360" y="164638"/>
            <a:ext cx="1103445" cy="740701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786821" y="5889357"/>
            <a:ext cx="1117148" cy="776623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923559" y="2293013"/>
            <a:ext cx="5848837" cy="339112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안경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영국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23559" y="2808388"/>
            <a:ext cx="5838385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 형태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+ 2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카메라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디스플레이 구성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웨어러블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형태의 기기들은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아직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계발단계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있거나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가격이 비싸다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쉽게 접할 수 없다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424624064" descr="EMB000028f440f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3" y="2248169"/>
            <a:ext cx="4955453" cy="32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1168" y="59476"/>
            <a:ext cx="10704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</a:p>
          <a:p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 감지 안경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3419" y="4700808"/>
            <a:ext cx="527527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초음파 센서와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버저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전원 버튼 부착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25734544" descr="EMB000028f440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9" y="1837838"/>
            <a:ext cx="4956048" cy="286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295413" y="5209681"/>
            <a:ext cx="3364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센서가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장애물을 감지하여 </a:t>
            </a:r>
            <a:endParaRPr lang="en-US" altLang="ko-KR" sz="2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경보음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알려주는 형태 </a:t>
            </a:r>
            <a:endParaRPr lang="en-US" altLang="ko-KR" sz="24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_x423964552" descr="EMB000028f441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99" y="1583855"/>
            <a:ext cx="2519363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25723032" descr="EMB000028f441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87" y="1701837"/>
            <a:ext cx="2700338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040467" y="4823943"/>
            <a:ext cx="565238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 및 지팡이 모듈이 무선 네트워크로 연결된 시각 장애인 보조 시스템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05228" y="5742241"/>
            <a:ext cx="392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신호 분석 </a:t>
            </a:r>
            <a:r>
              <a:rPr lang="en-US" altLang="ko-KR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촉각신호로 변환 정보송신</a:t>
            </a:r>
            <a:endParaRPr lang="en-US" altLang="ko-KR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4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1168" y="59476"/>
            <a:ext cx="10704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</a:p>
          <a:p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안경 및 지팡이를 이용한 시각 장애인 보조 시스템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37797" y="2467652"/>
            <a:ext cx="583838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정보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충전소 상태</a:t>
            </a:r>
            <a:r>
              <a:rPr lang="ko-KR" altLang="en-US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 충전소의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 경로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네비게이팅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제공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충전소</a:t>
            </a:r>
            <a:r>
              <a:rPr lang="ko-KR" altLang="en-US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정보제공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충전소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서비스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92963" y="17909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23964552" descr="EMB000028f44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88" y="2130186"/>
            <a:ext cx="2519363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779776" y="16729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425723032" descr="EMB000028f441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76" y="2248168"/>
            <a:ext cx="2700338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790887" y="2018581"/>
            <a:ext cx="5985295" cy="3520440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0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426134480" descr="EMB000028f4410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"/>
          <a:stretch>
            <a:fillRect/>
          </a:stretch>
        </p:blipFill>
        <p:spPr bwMode="auto">
          <a:xfrm>
            <a:off x="267996" y="2521113"/>
            <a:ext cx="5281377" cy="284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40913" y="2257573"/>
            <a:ext cx="625420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보는 방향을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카메라로 인식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영상데이터를 통신모듈을 통해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전송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2667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서버는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수신한 데이터를 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감지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데이터를 사용자에게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검출결과를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음성으로 제공하여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 도움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8163" y="2039746"/>
            <a:ext cx="6295513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2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93" y="2701739"/>
            <a:ext cx="2600093" cy="272116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82600" y="1636708"/>
            <a:ext cx="11276255" cy="491851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2870"/>
            <a:ext cx="12192000" cy="13167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구성도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4" descr="서버.png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19" y="2829903"/>
            <a:ext cx="2464831" cy="24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35" y="3583823"/>
            <a:ext cx="1192190" cy="6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544370" y="5657242"/>
            <a:ext cx="8756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60580" y="2902360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95" y="3555650"/>
            <a:ext cx="1290026" cy="7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362110" y="5493126"/>
            <a:ext cx="11797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5777326" y="2930918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5777326" y="4593323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13025" y="4265914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4885484" y="3242071"/>
            <a:ext cx="2192220" cy="1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722765" y="5657242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0331" y="4322266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52638" y="2902359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8552" y="1511599"/>
            <a:ext cx="10738838" cy="484475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59420" y="1671816"/>
            <a:ext cx="89900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안내해 줄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전자안경에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보급에 따라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음향신호기를 대체할 수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이에 유지보수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관리에 드는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경제적 비용이 줄어든다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약자인 시각 장애인의 권리를 찾는 것과 안전한 삶의 영위에 도움이 된다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사회생활에서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행동에 제한적이었던 시각장애인들의 활동범위를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시각장애인 보조도구로서 가능성을 입증하게 될 경우 여러 방면에서 관련 프로젝트가 활성화 될 수 있고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 측 차원의 지원도 기대해 볼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 필요 예상 재료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분석하기 전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5" y="2124001"/>
            <a:ext cx="6480000" cy="3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작동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결과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5" y="2081707"/>
            <a:ext cx="6480000" cy="36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분석한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1"/>
            <a:ext cx="733168" cy="650788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41227" y="8160907"/>
            <a:ext cx="1199456" cy="1019605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980302" y="812702"/>
            <a:ext cx="53628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 및 연구 목표  </a:t>
            </a:r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작품의 필요성 및 배경과 그에 따른 연구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en-US" altLang="ko-KR" sz="12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문제점과 해결방안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구현한 연구 결과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결과에 필요한 예상재료 설명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2400" b="1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연구의 현재까지의 진행 과정과 앞으로의 일정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되어있는 역할 설명 </a:t>
            </a:r>
            <a:endParaRPr lang="en-US" altLang="ko-KR" sz="16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5016842" y="1458096"/>
            <a:ext cx="7196798" cy="5393211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6576053" y="5340694"/>
            <a:ext cx="5472608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7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117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인식에 따른 소리 출력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차트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84716" y="1531146"/>
          <a:ext cx="10554425" cy="4423672"/>
        </p:xfrm>
        <a:graphic>
          <a:graphicData uri="http://schemas.openxmlformats.org/drawingml/2006/table">
            <a:tbl>
              <a:tblPr/>
              <a:tblGrid>
                <a:gridCol w="1657316"/>
                <a:gridCol w="2002536"/>
                <a:gridCol w="984939"/>
                <a:gridCol w="984939"/>
                <a:gridCol w="984939"/>
                <a:gridCol w="984939"/>
                <a:gridCol w="984939"/>
                <a:gridCol w="984939"/>
                <a:gridCol w="984939"/>
              </a:tblGrid>
              <a:tr h="285715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연구내용 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회의 및 주제 선정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제품 조사 및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신호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인식에 따른 음향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블루투스 연결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만들기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외형 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파이 모듈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&amp;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999999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7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역할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9728" y="1803354"/>
            <a:ext cx="9768003" cy="412647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4072" y="2666266"/>
            <a:ext cx="2913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권혁찬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4861" y="2666266"/>
            <a:ext cx="58917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하드웨어 설계 및 통신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19" y="11375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n A</a:t>
            </a:r>
            <a:endParaRPr lang="ko-KR" altLang="en-US" sz="9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작품선정의 배경</a:t>
            </a:r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필요성 및 연구목표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663967" y="2069669"/>
            <a:ext cx="5653257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194" name="Picture 2" descr="ìê° ê°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" y="2069669"/>
            <a:ext cx="467677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3093" y="2559092"/>
            <a:ext cx="5035003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인간의 오감 중 시각 정보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수용량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</a:t>
            </a: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장애를 겪고 있는 인구는 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전세계의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실명 상태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24504512" descr="EMB000028f441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82" y="2048285"/>
            <a:ext cx="3637236" cy="22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352" y="17922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424506032" descr="EMB000028f4411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2048285"/>
            <a:ext cx="3556968" cy="21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3992" y="4843302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음향신호기의 접근을 어렵게 하는 장애물들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5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11480" y="62088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384" y="1124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424505392" descr="EMB000028f441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5" y="1757581"/>
            <a:ext cx="5034285" cy="42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98920" y="2248324"/>
            <a:ext cx="436010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수도권 지역 음향 신호기의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적정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설치율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 </a:t>
            </a:r>
            <a:r>
              <a:rPr lang="ko-KR" altLang="en-US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고장률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~ 10 %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074152" y="3848972"/>
            <a:ext cx="1295400" cy="726910"/>
          </a:xfrm>
          <a:prstGeom prst="downArrow">
            <a:avLst/>
          </a:prstGeom>
          <a:solidFill>
            <a:srgbClr val="274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4733" y="4982093"/>
            <a:ext cx="4414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장애인들이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259080" y="63612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296" y="-337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24505072" descr="EMB000028f441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3" t="3838"/>
          <a:stretch>
            <a:fillRect/>
          </a:stretch>
        </p:blipFill>
        <p:spPr bwMode="auto">
          <a:xfrm>
            <a:off x="558148" y="1990934"/>
            <a:ext cx="5537852" cy="339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14686" y="2412579"/>
            <a:ext cx="2479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38317" y="2269645"/>
            <a:ext cx="1929948" cy="9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7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안경형태의 </a:t>
            </a:r>
            <a:endParaRPr lang="en-US" altLang="ko-KR" sz="267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7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보조공학기기</a:t>
            </a:r>
            <a:endParaRPr lang="en-US" altLang="ko-KR" sz="267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51566" y="1990934"/>
            <a:ext cx="5243275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6084" y="3651815"/>
            <a:ext cx="441423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Yolo, </a:t>
            </a:r>
            <a:r>
              <a:rPr lang="en-US" altLang="ko-KR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신호등과 횡단보도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감지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음성으로 출력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Eva (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헝가리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24457472" descr="EMB000028f440f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7" y="2169026"/>
            <a:ext cx="487464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37796" y="2872127"/>
            <a:ext cx="541600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스마트폰과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연동 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카메라가 장착된 안경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90887" y="2169026"/>
            <a:ext cx="5719682" cy="3520440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2218" y="3711490"/>
            <a:ext cx="1163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3530" y="3838527"/>
            <a:ext cx="646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95237" y="3732235"/>
            <a:ext cx="710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90081" y="3706041"/>
            <a:ext cx="1314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40783" y="3865572"/>
            <a:ext cx="646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0883" y="4615261"/>
            <a:ext cx="126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소리 스캔</a:t>
            </a:r>
            <a:endParaRPr lang="en-US" altLang="ko-KR" sz="1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5665" y="4615261"/>
            <a:ext cx="126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전송</a:t>
            </a:r>
            <a:endParaRPr lang="en-US" altLang="ko-KR" sz="1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7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897</Words>
  <Application>Microsoft Office PowerPoint</Application>
  <PresentationFormat>와이드스크린</PresentationFormat>
  <Paragraphs>237</Paragraphs>
  <Slides>25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배달의민족 주아</vt:lpstr>
      <vt:lpstr>Arial</vt:lpstr>
      <vt:lpstr>맑은 고딕</vt:lpstr>
      <vt:lpstr>함초롬바탕</vt:lpstr>
      <vt:lpstr>Office 테마</vt:lpstr>
      <vt:lpstr>PowerPoint 프레젠테이션</vt:lpstr>
      <vt:lpstr>PowerPoint 프레젠테이션</vt:lpstr>
      <vt:lpstr>01. 작품선정의 배경, 필요성 및 연구목표 </vt:lpstr>
      <vt:lpstr>PowerPoint 프레젠테이션</vt:lpstr>
      <vt:lpstr>PowerPoint 프레젠테이션</vt:lpstr>
      <vt:lpstr>PowerPoint 프레젠테이션</vt:lpstr>
      <vt:lpstr>PowerPoint 프레젠테이션</vt:lpstr>
      <vt:lpstr>02. 연구 내용 설명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연구 결과 및  필요 예상 재료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연구 일정 및 역할 분담 내용 </vt:lpstr>
      <vt:lpstr>PowerPoint 프레젠테이션</vt:lpstr>
      <vt:lpstr>PowerPoint 프레젠테이션</vt:lpstr>
      <vt:lpstr>Q n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33</cp:revision>
  <dcterms:created xsi:type="dcterms:W3CDTF">2018-04-11T23:47:46Z</dcterms:created>
  <dcterms:modified xsi:type="dcterms:W3CDTF">2018-05-23T04:17:22Z</dcterms:modified>
</cp:coreProperties>
</file>